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48" autoAdjust="0"/>
    <p:restoredTop sz="94709" autoAdjust="0"/>
  </p:normalViewPr>
  <p:slideViewPr>
    <p:cSldViewPr>
      <p:cViewPr varScale="1">
        <p:scale>
          <a:sx n="74" d="100"/>
          <a:sy n="74" d="100"/>
        </p:scale>
        <p:origin x="-2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161A8-E178-47E5-BBC9-FFC3EC52C7E0}" type="datetimeFigureOut">
              <a:rPr lang="fr-FR" smtClean="0"/>
              <a:t>24/01/2009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76BD0-6EC5-454D-BB34-66045774BE6C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66EC7-4C0C-4E69-9B9A-318A93B09D6D}" type="datetime1">
              <a:rPr lang="fr-FR" smtClean="0"/>
              <a:t>24/01/2009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63572-F076-4671-892C-F1C93479A428}" type="datetime1">
              <a:rPr lang="fr-FR" smtClean="0"/>
              <a:t>24/01/2009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61A16-36EB-49BB-9189-624CA0FD46C2}" type="datetime1">
              <a:rPr lang="fr-FR" smtClean="0"/>
              <a:t>24/01/2009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49FE2-80D3-4E86-963E-50C1CC7384FC}" type="datetime1">
              <a:rPr lang="fr-FR" smtClean="0"/>
              <a:t>24/01/2009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7E7F0-DA3B-4CEE-8314-ED84F89D21BC}" type="datetime1">
              <a:rPr lang="fr-FR" smtClean="0"/>
              <a:t>24/01/2009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BCF58-E172-465F-AA40-80FCD7048EF4}" type="datetime1">
              <a:rPr lang="fr-FR" smtClean="0"/>
              <a:t>24/01/2009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95CC-B2AB-45C1-92D3-A413BFDEAE8F}" type="datetime1">
              <a:rPr lang="fr-FR" smtClean="0"/>
              <a:t>24/01/2009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0F6B3-4ED8-4A10-886F-3239C6A028A9}" type="datetime1">
              <a:rPr lang="fr-FR" smtClean="0"/>
              <a:t>24/01/2009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916F-7A15-4642-B85E-C7957A22A41A}" type="datetime1">
              <a:rPr lang="fr-FR" smtClean="0"/>
              <a:t>24/01/2009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23025-B1AE-4FA8-97B7-92D7B746065B}" type="datetime1">
              <a:rPr lang="fr-FR" smtClean="0"/>
              <a:t>24/01/2009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0012-EDCF-4C11-8702-244B9DDE9C67}" type="datetime1">
              <a:rPr lang="fr-FR" smtClean="0"/>
              <a:t>24/01/2009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A918B-ECA5-4F0B-ABC4-577573F613C9}" type="datetime1">
              <a:rPr lang="fr-FR" smtClean="0"/>
              <a:t>24/01/2009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8CEF6-E101-4274-AE57-39B1F874EE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 descr="co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714356"/>
            <a:ext cx="7555929" cy="5656699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t>1</a:t>
            </a:fld>
            <a:endParaRPr lang="fr-FR"/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t>2</a:t>
            </a:fld>
            <a:endParaRPr lang="fr-FR"/>
          </a:p>
        </p:txBody>
      </p:sp>
      <p:pic>
        <p:nvPicPr>
          <p:cNvPr id="3" name="Image 2" descr="greed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1714488"/>
            <a:ext cx="3034515" cy="2305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42 -0.00555 C 0.06702 -0.00763 0.06754 -0.0118 0.07327 -0.01503 C 0.075 -0.01596 0.07709 -0.01596 0.07882 -0.01712 C 0.08212 -0.0185 0.08542 -0.02059 0.08872 -0.02267 C 0.11025 -0.03585 0.12986 -0.05296 0.15348 -0.05805 C 0.15625 -0.0599 0.15903 -0.06221 0.16198 -0.06383 C 0.16476 -0.06545 0.16771 -0.06591 0.17049 -0.06753 C 0.17813 -0.07216 0.17639 -0.07331 0.18316 -0.0791 C 0.18855 -0.08349 0.19202 -0.08372 0.19861 -0.08627 C 0.21702 -0.10269 0.24341 -0.10292 0.26476 -0.10685 C 0.29393 -0.10546 0.30191 -0.11263 0.31823 -0.08997 C 0.32257 -0.06823 0.3283 -0.06684 0.33664 -0.04903 C 0.3415 -0.03816 0.34289 -0.02845 0.34514 -0.01712 C 0.34688 0.00139 0.34809 0.01781 0.35209 0.03538 C 0.35313 0.04764 0.35643 0.05897 0.35643 0.071 C 0.35643 0.12928 0.34861 0.18015 0.33525 0.2345 C 0.33177 0.26781 0.33646 0.23057 0.33091 0.25717 C 0.32848 0.26873 0.32952 0.28122 0.32674 0.29278 C 0.32327 0.30666 0.31875 0.32331 0.31268 0.3358 C 0.30712 0.35823 0.31146 0.33742 0.30851 0.37534 C 0.30799 0.38298 0.3 0.39593 0.3 0.39593 C 0.29549 0.4135 0.28091 0.4209 0.2691 0.42761 C 0.25539 0.43594 0.24462 0.44172 0.22952 0.44449 C 0.21546 0.4475 0.20122 0.44819 0.18733 0.45189 C 0.16719 0.45768 0.14931 0.46577 0.12952 0.47248 C 0.09011 0.48566 0.05174 0.49283 0.01129 0.49537 C -0.07482 0.49121 -0.1625 0.49977 -0.24791 0.48566 C -0.25937 0.48057 -0.27152 0.47733 -0.28316 0.47248 C -0.29149 0.46901 -0.29895 0.46392 -0.30711 0.45976 C -0.31632 0.44681 -0.31059 0.45421 -0.32534 0.43894 C -0.32795 0.43594 -0.32864 0.43108 -0.3309 0.42761 C -0.33489 0.42183 -0.33941 0.41628 -0.34357 0.41096 C -0.34548 0.40842 -0.3493 0.40333 -0.3493 0.40333 C -0.36076 0.36771 -0.36302 0.3284 -0.36909 0.29093 C -0.37204 0.27266 -0.37343 0.2537 -0.37882 0.23635 C -0.38454 0.21762 -0.38489 0.21924 -0.38732 0.20074 C -0.39045 0.17622 -0.39132 0.15194 -0.39444 0.12766 C -0.39791 0.06475 -0.40139 0.00509 -0.39722 -0.05805 C -0.39496 -0.09135 -0.39913 -0.12142 -0.37882 -0.14478 C -0.37152 -0.15287 -0.3618 -0.16374 -0.35347 -0.17068 C -0.33368 -0.18687 -0.28177 -0.19658 -0.26059 -0.19889 C -0.24323 -0.20097 -0.2085 -0.20444 -0.2085 -0.20444 C -0.18402 -0.20375 -0.15972 -0.20421 -0.13524 -0.20259 C -0.10069 -0.20051 -0.06927 -0.17923 -0.03524 -0.17438 C -0.02673 -0.16998 -0.01892 -0.1686 -0.00989 -0.16698 C -0.00781 -0.16536 0.00591 -0.15518 0.0099 -0.15195 C 0.0125 -0.14963 0.01546 -0.14709 0.01823 -0.14478 C 0.01962 -0.14316 0.02257 -0.14084 0.02257 -0.14084 C 0.02344 -0.13899 0.02535 -0.13738 0.02535 -0.13506 C 0.02535 -0.12165 0.01858 -0.1087 0.01407 -0.0976 C 0.0073 -0.08118 0.00469 -0.06337 0.00139 -0.04533 C -0.00052 -0.01642 6.93889E-18 -0.03145 6.93889E-18 1.22109E-6 " pathEditMode="relative" ptsTypes="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CEF6-E101-4274-AE57-39B1F874EE67}" type="slidenum">
              <a:rPr lang="fr-FR" smtClean="0"/>
              <a:t>3</a:t>
            </a:fld>
            <a:endParaRPr lang="fr-FR"/>
          </a:p>
        </p:txBody>
      </p:sp>
      <p:pic>
        <p:nvPicPr>
          <p:cNvPr id="3" name="Image 2" descr="hea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500" y="1206500"/>
            <a:ext cx="4445000" cy="444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</Words>
  <Application>Microsoft Office PowerPoint</Application>
  <PresentationFormat>Affichage à l'écran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Diapositive 1</vt:lpstr>
      <vt:lpstr>Diapositive 2</vt:lpstr>
      <vt:lpstr>Diapositive 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Isa &amp; gred</dc:creator>
  <cp:lastModifiedBy>Isa &amp; gred</cp:lastModifiedBy>
  <cp:revision>1</cp:revision>
  <dcterms:created xsi:type="dcterms:W3CDTF">2009-01-24T16:38:57Z</dcterms:created>
  <dcterms:modified xsi:type="dcterms:W3CDTF">2009-01-24T16:48:12Z</dcterms:modified>
</cp:coreProperties>
</file>